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8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9/19/2022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7760" y="228600"/>
            <a:ext cx="8016240" cy="2386584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</a:rPr>
              <a:t>Microbiology </a:t>
            </a:r>
            <a:br>
              <a:rPr lang="en-US" b="1" dirty="0" smtClean="0">
                <a:solidFill>
                  <a:srgbClr val="00B0F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Air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Microbiology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10000"/>
            <a:ext cx="7924800" cy="3048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By</a:t>
            </a:r>
          </a:p>
          <a:p>
            <a:pPr algn="ctr"/>
            <a:endParaRPr lang="en-US" dirty="0" smtClean="0"/>
          </a:p>
          <a:p>
            <a:pPr algn="ctr">
              <a:lnSpc>
                <a:spcPct val="150000"/>
              </a:lnSpc>
            </a:pPr>
            <a:r>
              <a:rPr lang="en-US" b="1" dirty="0" smtClean="0">
                <a:solidFill>
                  <a:schemeClr val="tx1"/>
                </a:solidFill>
              </a:rPr>
              <a:t>Dr. Nelson </a:t>
            </a:r>
            <a:r>
              <a:rPr lang="en-US" b="1" dirty="0" err="1" smtClean="0">
                <a:solidFill>
                  <a:schemeClr val="tx1"/>
                </a:solidFill>
              </a:rPr>
              <a:t>Xess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dirty="0" smtClean="0"/>
              <a:t>Department of Microbiology </a:t>
            </a:r>
          </a:p>
          <a:p>
            <a:pPr algn="ctr"/>
            <a:r>
              <a:rPr lang="en-US" dirty="0" err="1" smtClean="0"/>
              <a:t>Bhanupratap</a:t>
            </a:r>
            <a:r>
              <a:rPr lang="en-US" dirty="0" smtClean="0"/>
              <a:t> </a:t>
            </a:r>
            <a:r>
              <a:rPr lang="en-US" dirty="0" err="1" smtClean="0"/>
              <a:t>Deo</a:t>
            </a:r>
            <a:r>
              <a:rPr lang="en-US" dirty="0" smtClean="0"/>
              <a:t> Govt. P.G College, </a:t>
            </a:r>
            <a:r>
              <a:rPr lang="en-US" dirty="0" err="1" smtClean="0"/>
              <a:t>Kanker</a:t>
            </a:r>
            <a:r>
              <a:rPr lang="en-US" dirty="0" smtClean="0"/>
              <a:t>, Chhattisgarh</a:t>
            </a:r>
            <a:endParaRPr lang="en-I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762000"/>
          </a:xfrm>
        </p:spPr>
        <p:txBody>
          <a:bodyPr/>
          <a:lstStyle/>
          <a:p>
            <a:r>
              <a:rPr lang="en-US" dirty="0" smtClean="0"/>
              <a:t>Basics of Aerobiology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66800" y="685800"/>
            <a:ext cx="79248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The term aerobiology came into use during 1930 for the studies of </a:t>
            </a:r>
            <a:r>
              <a:rPr lang="en-US" sz="2000" dirty="0" err="1" smtClean="0"/>
              <a:t>airspora</a:t>
            </a:r>
            <a:r>
              <a:rPr lang="en-US" sz="2000" dirty="0" smtClean="0"/>
              <a:t> like airborne fungal spores, pollen grains and other microorganisms. Jacobs (1951) elaborated the term to include dispersion of insect populations, fungal spores, pollen grains, bacteria and viruses</a:t>
            </a:r>
            <a:r>
              <a:rPr lang="en-US" sz="2000" dirty="0" smtClean="0"/>
              <a:t>.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A</a:t>
            </a:r>
            <a:r>
              <a:rPr lang="en-US" sz="2000" dirty="0" smtClean="0"/>
              <a:t>ll </a:t>
            </a:r>
            <a:r>
              <a:rPr lang="en-US" sz="2000" dirty="0" smtClean="0"/>
              <a:t>forms of life belonging to both plants and animals which become airborne are transported partly or wholly in the atmosphere</a:t>
            </a:r>
            <a:r>
              <a:rPr lang="en-US" sz="2000" dirty="0" smtClean="0"/>
              <a:t>.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A</a:t>
            </a:r>
            <a:r>
              <a:rPr lang="en-US" sz="2000" dirty="0" smtClean="0"/>
              <a:t>erobiology </a:t>
            </a:r>
            <a:r>
              <a:rPr lang="en-US" sz="2000" dirty="0" smtClean="0"/>
              <a:t>is a scientific and multidisciplinary approach focused on the transport of organisms and biologically significant materials drawing information from </a:t>
            </a:r>
            <a:r>
              <a:rPr lang="en-US" sz="2000" dirty="0" err="1" smtClean="0"/>
              <a:t>palynology</a:t>
            </a:r>
            <a:r>
              <a:rPr lang="en-US" sz="2000" dirty="0" smtClean="0"/>
              <a:t>, ecology, mycology, plant pathology and also from biochemistry, immunology and clinical medicine etc</a:t>
            </a:r>
            <a:r>
              <a:rPr lang="en-US" sz="2000" dirty="0" smtClean="0"/>
              <a:t>.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2000" dirty="0" smtClean="0"/>
              <a:t>In </a:t>
            </a:r>
            <a:r>
              <a:rPr lang="en-US" sz="2000" dirty="0" smtClean="0"/>
              <a:t>environmental pollution, much consideration is also given to smokes, dust, </a:t>
            </a:r>
            <a:r>
              <a:rPr lang="en-US" sz="2000" dirty="0" err="1" smtClean="0"/>
              <a:t>radionuclecides</a:t>
            </a:r>
            <a:r>
              <a:rPr lang="en-US" sz="2000" dirty="0" smtClean="0"/>
              <a:t>, pesticides and the microbial forms like viruses, bacteria, fungal spores, spores of ferns and mosses, pollen grains, etc. Such </a:t>
            </a:r>
            <a:r>
              <a:rPr lang="en-US" sz="2000" dirty="0" err="1" smtClean="0"/>
              <a:t>bioparticles</a:t>
            </a:r>
            <a:r>
              <a:rPr lang="en-US" sz="2000" dirty="0" smtClean="0"/>
              <a:t> attack the mucous membrane causing respiratory allergic disorder </a:t>
            </a:r>
            <a:r>
              <a:rPr lang="en-US" sz="2000" dirty="0" err="1" smtClean="0"/>
              <a:t>symptomized</a:t>
            </a:r>
            <a:r>
              <a:rPr lang="en-US" sz="2000" dirty="0" smtClean="0"/>
              <a:t> in intense sneezing, watery eyes, nasal obstruction, itchy eyes and nose and frequent coughing which may take place minutes after exposure to the offending allergens.</a:t>
            </a:r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endParaRPr lang="en-US" sz="2000" dirty="0" smtClean="0"/>
          </a:p>
          <a:p>
            <a:pPr algn="just"/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645920" y="0"/>
            <a:ext cx="7498080" cy="609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sources of microbiology in air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</TotalTime>
  <Words>216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Microbiology   Air Microbiology</vt:lpstr>
      <vt:lpstr>Basics of Aerobiology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Microbiology   Air Microbiology</dc:title>
  <dc:creator>ISKY</dc:creator>
  <cp:lastModifiedBy>ISKY</cp:lastModifiedBy>
  <cp:revision>5</cp:revision>
  <dcterms:created xsi:type="dcterms:W3CDTF">2006-08-16T00:00:00Z</dcterms:created>
  <dcterms:modified xsi:type="dcterms:W3CDTF">2022-09-19T07:33:17Z</dcterms:modified>
</cp:coreProperties>
</file>